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9"/>
  </p:notesMasterIdLst>
  <p:sldIdLst>
    <p:sldId id="273" r:id="rId5"/>
    <p:sldId id="274" r:id="rId6"/>
    <p:sldId id="276" r:id="rId7"/>
    <p:sldId id="275" r:id="rId8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DEAABD-17AC-A048-5BA5-AB282C3AE9B8}" v="39" dt="2024-08-21T05:45:01.846"/>
    <p1510:client id="{7DAB5B9C-6C1D-4774-A16C-ABFDB7E9B0CE}" v="2" dt="2024-08-21T12:04:48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6405"/>
  </p:normalViewPr>
  <p:slideViewPr>
    <p:cSldViewPr snapToGrid="0">
      <p:cViewPr varScale="1">
        <p:scale>
          <a:sx n="60" d="100"/>
          <a:sy n="60" d="100"/>
        </p:scale>
        <p:origin x="7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C1624-7D58-ED44-BBED-D8758294EF8E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5C1AC-AAEE-A949-A008-49712CA11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69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109DD06-B435-AEC4-AD37-3594274A88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4166"/>
          <a:stretch/>
        </p:blipFill>
        <p:spPr>
          <a:xfrm>
            <a:off x="0" y="971550"/>
            <a:ext cx="9906000" cy="5886450"/>
          </a:xfrm>
          <a:prstGeom prst="rect">
            <a:avLst/>
          </a:prstGeom>
        </p:spPr>
      </p:pic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37678F5-368F-84FA-C920-697ED62AC8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C0AF8-B101-9865-0242-F25FF0E13F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D29407-0829-774F-A019-F90199E0C5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8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(サブタイトル)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48AEFE51-8B7D-9987-9EA8-ABCB0E5BE0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7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(本文)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ー 5">
            <a:extLst>
              <a:ext uri="{FF2B5EF4-FFF2-40B4-BE49-F238E27FC236}">
                <a16:creationId xmlns:a16="http://schemas.microsoft.com/office/drawing/2014/main" id="{BAE00198-7EB7-DC69-1608-EE0CA614D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23" y="6511645"/>
            <a:ext cx="4242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2">
                    <a:lumMod val="50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fld id="{25D29407-0829-774F-A019-F90199E0C5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8F1F1F5-C4AE-7E1D-C841-C816B1DE06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3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背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22E7F179-7540-60DF-3F16-7B5FCAC797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7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3274A7-9832-1F93-799E-BC70A69AE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23" y="6511645"/>
            <a:ext cx="4242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2">
                    <a:lumMod val="50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fld id="{25D29407-0829-774F-A019-F90199E0C5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6">
            <a:extLst>
              <a:ext uri="{FF2B5EF4-FFF2-40B4-BE49-F238E27FC236}">
                <a16:creationId xmlns:a16="http://schemas.microsoft.com/office/drawing/2014/main" id="{DB315D86-AE20-B348-6D18-397ECAF1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9D8F8234-A452-4F6D-9B57-ADE8AF8A4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9" y="1825626"/>
            <a:ext cx="8543925" cy="4326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E86791-45CA-702E-3258-2C4C1ABA4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4" y="6356357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29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79" r:id="rId3"/>
    <p:sldLayoutId id="2147483678" r:id="rId4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FA6A232-D638-4618-E6F4-129D15DC677D}"/>
              </a:ext>
            </a:extLst>
          </p:cNvPr>
          <p:cNvSpPr/>
          <p:nvPr/>
        </p:nvSpPr>
        <p:spPr>
          <a:xfrm>
            <a:off x="362755" y="965914"/>
            <a:ext cx="9298546" cy="560231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①提案内容の要約（</a:t>
            </a:r>
            <a:r>
              <a:rPr kumimoji="1" lang="en-US" altLang="ja-JP" dirty="0"/>
              <a:t>50</a:t>
            </a:r>
            <a:r>
              <a:rPr kumimoji="1" lang="ja-JP" altLang="en-US" dirty="0"/>
              <a:t>字程度）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E805423-4EE3-524B-1301-441A820BAD87}"/>
              </a:ext>
            </a:extLst>
          </p:cNvPr>
          <p:cNvSpPr/>
          <p:nvPr/>
        </p:nvSpPr>
        <p:spPr>
          <a:xfrm>
            <a:off x="362755" y="1717321"/>
            <a:ext cx="4590245" cy="714499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dirty="0">
                <a:ea typeface="游ゴシック"/>
              </a:rPr>
              <a:t>②提案する対象</a:t>
            </a:r>
            <a:endParaRPr lang="ja-JP" altLang="en-US" dirty="0">
              <a:ea typeface="游ゴシック"/>
            </a:endParaRPr>
          </a:p>
          <a:p>
            <a:pPr algn="ctr"/>
            <a:r>
              <a:rPr kumimoji="1" lang="ja-JP" altLang="en-US" sz="1100" dirty="0">
                <a:ea typeface="游ゴシック"/>
              </a:rPr>
              <a:t>（㈱きらぼし銀行、㈱UI銀行、きらぼしテック㈱）</a:t>
            </a:r>
            <a:endParaRPr lang="ja-JP" altLang="en-US" sz="1100" dirty="0">
              <a:ea typeface="游ゴシック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3D339F-126F-8737-F5AB-0E23BC863C4C}"/>
              </a:ext>
            </a:extLst>
          </p:cNvPr>
          <p:cNvSpPr/>
          <p:nvPr/>
        </p:nvSpPr>
        <p:spPr>
          <a:xfrm>
            <a:off x="362755" y="2622996"/>
            <a:ext cx="9298546" cy="3977427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                 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0A0096-45B9-C7FE-7F44-C177E6A31E9E}"/>
              </a:ext>
            </a:extLst>
          </p:cNvPr>
          <p:cNvSpPr txBox="1"/>
          <p:nvPr/>
        </p:nvSpPr>
        <p:spPr>
          <a:xfrm>
            <a:off x="362755" y="251138"/>
            <a:ext cx="675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提案書フォーマット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FC6D34-F7CE-BFF0-B12D-D5A8F3FAC461}"/>
              </a:ext>
            </a:extLst>
          </p:cNvPr>
          <p:cNvSpPr txBox="1"/>
          <p:nvPr/>
        </p:nvSpPr>
        <p:spPr>
          <a:xfrm>
            <a:off x="3213279" y="4024648"/>
            <a:ext cx="50807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3">
                    <a:lumMod val="75000"/>
                  </a:schemeClr>
                </a:solidFill>
              </a:rPr>
              <a:t>④事業内容の要約</a:t>
            </a:r>
            <a:endParaRPr kumimoji="1" lang="en-US" altLang="ja-JP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accent3">
                    <a:lumMod val="75000"/>
                  </a:schemeClr>
                </a:solidFill>
              </a:rPr>
              <a:t>・</a:t>
            </a:r>
            <a:r>
              <a:rPr kumimoji="1" lang="en-US" altLang="ja-JP" dirty="0">
                <a:solidFill>
                  <a:schemeClr val="accent3">
                    <a:lumMod val="75000"/>
                  </a:schemeClr>
                </a:solidFill>
              </a:rPr>
              <a:t>HP</a:t>
            </a:r>
            <a:r>
              <a:rPr kumimoji="1" lang="ja-JP" altLang="en-US" dirty="0">
                <a:solidFill>
                  <a:schemeClr val="accent3">
                    <a:lumMod val="75000"/>
                  </a:schemeClr>
                </a:solidFill>
              </a:rPr>
              <a:t>リンク</a:t>
            </a:r>
            <a:endParaRPr kumimoji="1" lang="en-US" altLang="ja-JP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accent3">
                    <a:lumMod val="75000"/>
                  </a:schemeClr>
                </a:solidFill>
              </a:rPr>
              <a:t>・事業内容（提案できる事業を明示）</a:t>
            </a:r>
            <a:endParaRPr kumimoji="1" lang="en-US" altLang="ja-JP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accent3">
                    <a:lumMod val="75000"/>
                  </a:schemeClr>
                </a:solidFill>
              </a:rPr>
              <a:t>・強み</a:t>
            </a:r>
          </a:p>
          <a:p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D5D2A5B-82F9-FA5D-E592-D434B90160F9}"/>
              </a:ext>
            </a:extLst>
          </p:cNvPr>
          <p:cNvSpPr/>
          <p:nvPr/>
        </p:nvSpPr>
        <p:spPr>
          <a:xfrm>
            <a:off x="5273899" y="1717321"/>
            <a:ext cx="4387402" cy="714499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③提案項目　</a:t>
            </a:r>
            <a:endParaRPr kumimoji="1" lang="en-US" altLang="ja-JP" dirty="0"/>
          </a:p>
          <a:p>
            <a:r>
              <a:rPr kumimoji="1" lang="ja-JP" altLang="en-US" sz="900" dirty="0"/>
              <a:t>　</a:t>
            </a:r>
            <a:r>
              <a:rPr kumimoji="1" lang="en-US" altLang="ja-JP" sz="900" dirty="0"/>
              <a:t>A</a:t>
            </a:r>
            <a:r>
              <a:rPr kumimoji="1" lang="ja-JP" altLang="en-US" sz="900" dirty="0"/>
              <a:t>：金融サービスの向上　</a:t>
            </a:r>
            <a:r>
              <a:rPr kumimoji="1" lang="en-US" altLang="ja-JP" sz="900" dirty="0"/>
              <a:t>B</a:t>
            </a:r>
            <a:r>
              <a:rPr kumimoji="1" lang="ja-JP" altLang="en-US" sz="900" dirty="0"/>
              <a:t>：</a:t>
            </a:r>
            <a:r>
              <a:rPr kumimoji="1" lang="en-US" altLang="ja-JP" sz="900" dirty="0"/>
              <a:t>BaaS</a:t>
            </a:r>
            <a:r>
              <a:rPr kumimoji="1" lang="ja-JP" altLang="en-US" sz="900" dirty="0"/>
              <a:t>促進の後押し　</a:t>
            </a:r>
            <a:r>
              <a:rPr kumimoji="1" lang="en-US" altLang="ja-JP" sz="900" dirty="0"/>
              <a:t>C</a:t>
            </a:r>
            <a:r>
              <a:rPr kumimoji="1" lang="ja-JP" altLang="en-US" sz="900" dirty="0"/>
              <a:t>：銀行内部のデジタル化</a:t>
            </a:r>
            <a:endParaRPr kumimoji="1" lang="en-US" altLang="ja-JP" sz="900" dirty="0"/>
          </a:p>
          <a:p>
            <a:r>
              <a:rPr kumimoji="1" lang="ja-JP" altLang="en-US" sz="900" dirty="0"/>
              <a:t>　</a:t>
            </a:r>
            <a:r>
              <a:rPr kumimoji="1" lang="en-US" altLang="ja-JP" sz="900" dirty="0"/>
              <a:t>D</a:t>
            </a:r>
            <a:r>
              <a:rPr kumimoji="1" lang="ja-JP" altLang="en-US" sz="900" dirty="0"/>
              <a:t>：従業員の満足度向上　</a:t>
            </a:r>
            <a:r>
              <a:rPr kumimoji="1" lang="en-US" altLang="ja-JP" sz="900" dirty="0"/>
              <a:t>E</a:t>
            </a:r>
            <a:r>
              <a:rPr kumimoji="1" lang="ja-JP" altLang="en-US" sz="900" dirty="0"/>
              <a:t>：</a:t>
            </a:r>
            <a:r>
              <a:rPr kumimoji="1" lang="en-US" altLang="ja-JP" sz="900" dirty="0"/>
              <a:t>HR</a:t>
            </a:r>
            <a:r>
              <a:rPr kumimoji="1" lang="ja-JP" altLang="en-US" sz="900" dirty="0"/>
              <a:t>部門支援　　　　</a:t>
            </a:r>
            <a:r>
              <a:rPr kumimoji="1" lang="en-US" altLang="ja-JP" sz="900" dirty="0"/>
              <a:t>F</a:t>
            </a:r>
            <a:r>
              <a:rPr kumimoji="1" lang="ja-JP" altLang="en-US" sz="900" dirty="0"/>
              <a:t>：その他サービス</a:t>
            </a:r>
            <a:endParaRPr kumimoji="1"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1189816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A54633D-DD4B-D608-1EC8-B7990AEC8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D29407-0829-774F-A019-F90199E0C53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4C5474-D0A6-0015-E3B4-518CE66A5EE8}"/>
              </a:ext>
            </a:extLst>
          </p:cNvPr>
          <p:cNvSpPr/>
          <p:nvPr/>
        </p:nvSpPr>
        <p:spPr>
          <a:xfrm>
            <a:off x="148108" y="953037"/>
            <a:ext cx="9558270" cy="5647386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⑤提案内容の詳細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最大</a:t>
            </a:r>
            <a:r>
              <a:rPr kumimoji="1" lang="en-US" altLang="ja-JP" dirty="0"/>
              <a:t>3</a:t>
            </a:r>
            <a:r>
              <a:rPr kumimoji="1" lang="ja-JP" altLang="en-US" dirty="0"/>
              <a:t>ページまで可）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878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A54633D-DD4B-D608-1EC8-B7990AEC8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D29407-0829-774F-A019-F90199E0C53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4C5474-D0A6-0015-E3B4-518CE66A5EE8}"/>
              </a:ext>
            </a:extLst>
          </p:cNvPr>
          <p:cNvSpPr/>
          <p:nvPr/>
        </p:nvSpPr>
        <p:spPr>
          <a:xfrm>
            <a:off x="148108" y="953037"/>
            <a:ext cx="9558270" cy="5647386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⑤提案内容の詳細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最大</a:t>
            </a:r>
            <a:r>
              <a:rPr kumimoji="1" lang="en-US" altLang="ja-JP" dirty="0"/>
              <a:t>3</a:t>
            </a:r>
            <a:r>
              <a:rPr kumimoji="1" lang="ja-JP" altLang="en-US" dirty="0"/>
              <a:t>ページまで可）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605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A54633D-DD4B-D608-1EC8-B7990AEC8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D29407-0829-774F-A019-F90199E0C53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4C5474-D0A6-0015-E3B4-518CE66A5EE8}"/>
              </a:ext>
            </a:extLst>
          </p:cNvPr>
          <p:cNvSpPr/>
          <p:nvPr/>
        </p:nvSpPr>
        <p:spPr>
          <a:xfrm>
            <a:off x="148108" y="953037"/>
            <a:ext cx="9558270" cy="5647386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⑤提案内容の詳細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最大</a:t>
            </a:r>
            <a:r>
              <a:rPr kumimoji="1" lang="en-US" altLang="ja-JP" dirty="0"/>
              <a:t>3</a:t>
            </a:r>
            <a:r>
              <a:rPr kumimoji="1" lang="ja-JP" altLang="en-US" dirty="0"/>
              <a:t>ページまで可）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34910155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きらぼしFG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F200"/>
      </a:accent1>
      <a:accent2>
        <a:srgbClr val="FCCB00"/>
      </a:accent2>
      <a:accent3>
        <a:srgbClr val="0B308E"/>
      </a:accent3>
      <a:accent4>
        <a:srgbClr val="DC2C28"/>
      </a:accent4>
      <a:accent5>
        <a:srgbClr val="000000"/>
      </a:accent5>
      <a:accent6>
        <a:srgbClr val="B3B3B3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FB300C5-23ED-F34C-8909-23C37738F327}" vid="{183FDF87-20FA-ED4F-A6B2-809EB900EDF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D107C08C221D409EADA45C2117B36B" ma:contentTypeVersion="13" ma:contentTypeDescription="新しいドキュメントを作成します。" ma:contentTypeScope="" ma:versionID="5dd8a86744bddade21a120e71b239839">
  <xsd:schema xmlns:xsd="http://www.w3.org/2001/XMLSchema" xmlns:xs="http://www.w3.org/2001/XMLSchema" xmlns:p="http://schemas.microsoft.com/office/2006/metadata/properties" xmlns:ns2="94a08481-31f9-4c17-8077-d82ab7df91d8" xmlns:ns3="96103fe8-46c3-441c-9e6b-b21ee6334887" targetNamespace="http://schemas.microsoft.com/office/2006/metadata/properties" ma:root="true" ma:fieldsID="3d53db3981a17ad20756df5e28f3ac00" ns2:_="" ns3:_="">
    <xsd:import namespace="94a08481-31f9-4c17-8077-d82ab7df91d8"/>
    <xsd:import namespace="96103fe8-46c3-441c-9e6b-b21ee63348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a08481-31f9-4c17-8077-d82ab7df91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a30825f6-c4c8-48e3-90b2-fbba1c1e8e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103fe8-46c3-441c-9e6b-b21ee633488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a7012b1-8b45-479b-88ce-0758a6716dfd}" ma:internalName="TaxCatchAll" ma:showField="CatchAllData" ma:web="96103fe8-46c3-441c-9e6b-b21ee63348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103fe8-46c3-441c-9e6b-b21ee6334887" xsi:nil="true"/>
    <lcf76f155ced4ddcb4097134ff3c332f xmlns="94a08481-31f9-4c17-8077-d82ab7df91d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84CC9F2-A96E-45F9-9A60-6EC45B1F79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a08481-31f9-4c17-8077-d82ab7df91d8"/>
    <ds:schemaRef ds:uri="96103fe8-46c3-441c-9e6b-b21ee63348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E35C58-1BA0-48FC-9591-DB0BD3A81B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441551-840B-423E-971B-FB11C748780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94a08481-31f9-4c17-8077-d82ab7df91d8"/>
    <ds:schemaRef ds:uri="http://purl.org/dc/terms/"/>
    <ds:schemaRef ds:uri="http://schemas.openxmlformats.org/package/2006/metadata/core-properties"/>
    <ds:schemaRef ds:uri="96103fe8-46c3-441c-9e6b-b21ee6334887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デザインの設定</Template>
  <TotalTime>219</TotalTime>
  <Words>129</Words>
  <Application>Microsoft Office PowerPoint</Application>
  <PresentationFormat>A4 210 x 297 mm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游ゴシック Light</vt:lpstr>
      <vt:lpstr>Arial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藤林　奈央</cp:lastModifiedBy>
  <cp:revision>26</cp:revision>
  <cp:lastPrinted>2024-07-12T07:06:27Z</cp:lastPrinted>
  <dcterms:created xsi:type="dcterms:W3CDTF">2023-09-12T03:29:39Z</dcterms:created>
  <dcterms:modified xsi:type="dcterms:W3CDTF">2024-08-21T12:05:17Z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0x010100B3D107C08C221D409EADA45C2117B36B</vt:lpwstr>
  </property>
  <property fmtid="{D5CDD505-2E9C-101B-9397-08002B2CF9AE}" pid="3" name="MediaServiceImageTags">
    <vt:lpwstr/>
  </property>
</Properties>
</file>